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9" r:id="rId13"/>
    <p:sldId id="330" r:id="rId14"/>
    <p:sldId id="333" r:id="rId15"/>
    <p:sldId id="337" r:id="rId16"/>
    <p:sldId id="335" r:id="rId17"/>
    <p:sldId id="338" r:id="rId18"/>
    <p:sldId id="336" r:id="rId19"/>
  </p:sldIdLst>
  <p:sldSz cx="9144000" cy="6858000" type="screen4x3"/>
  <p:notesSz cx="6670675" cy="99298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ORKRegular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99"/>
    <a:srgbClr val="16646E"/>
    <a:srgbClr val="993366"/>
    <a:srgbClr val="FF5050"/>
    <a:srgbClr val="FF6600"/>
    <a:srgbClr val="FFCCCC"/>
    <a:srgbClr val="FFFFCC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543" autoAdjust="0"/>
  </p:normalViewPr>
  <p:slideViewPr>
    <p:cSldViewPr>
      <p:cViewPr>
        <p:scale>
          <a:sx n="70" d="100"/>
          <a:sy n="70" d="100"/>
        </p:scale>
        <p:origin x="-2816" y="-7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50" y="-78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4E5A1-2502-4E8D-AECC-BF17B274F6D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D735590-EF3A-4196-8659-B9CEEE710074}">
      <dgm:prSet phldrT="[Text]" custT="1"/>
      <dgm:spPr>
        <a:solidFill>
          <a:srgbClr val="16646E"/>
        </a:solidFill>
      </dgm:spPr>
      <dgm:t>
        <a:bodyPr/>
        <a:lstStyle/>
        <a:p>
          <a: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  <a:t>Erstausbildung / Berufseinstieg</a:t>
          </a:r>
          <a:endParaRPr lang="de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550025-C8FD-4DB6-A4CC-8E2F0116C077}" type="parTrans" cxnId="{86639F62-7802-4E8F-8CC9-11BDD93A0303}">
      <dgm:prSet/>
      <dgm:spPr/>
      <dgm:t>
        <a:bodyPr/>
        <a:lstStyle/>
        <a:p>
          <a:endParaRPr lang="de-DE"/>
        </a:p>
      </dgm:t>
    </dgm:pt>
    <dgm:pt modelId="{DE045E2D-FBFD-4782-B1C8-1D355C58F629}" type="sibTrans" cxnId="{86639F62-7802-4E8F-8CC9-11BDD93A0303}">
      <dgm:prSet/>
      <dgm:spPr/>
      <dgm:t>
        <a:bodyPr/>
        <a:lstStyle/>
        <a:p>
          <a:endParaRPr lang="de-DE"/>
        </a:p>
      </dgm:t>
    </dgm:pt>
    <dgm:pt modelId="{77A5916A-E43A-40B3-AE1F-9B6F2B040AD8}">
      <dgm:prSet phldrT="[Text]" custT="1"/>
      <dgm:spPr>
        <a:solidFill>
          <a:srgbClr val="16646E"/>
        </a:solidFill>
      </dgm:spPr>
      <dgm:t>
        <a:bodyPr/>
        <a:lstStyle/>
        <a:p>
          <a: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  <a:t>Fort- und Weiterbildung</a:t>
          </a:r>
          <a:endParaRPr lang="de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0F0B99-7C58-4936-9DFE-488FCDD922A2}" type="parTrans" cxnId="{2F32E96C-6D4C-44FC-976A-4A7DF24BC891}">
      <dgm:prSet/>
      <dgm:spPr/>
      <dgm:t>
        <a:bodyPr/>
        <a:lstStyle/>
        <a:p>
          <a:endParaRPr lang="de-DE"/>
        </a:p>
      </dgm:t>
    </dgm:pt>
    <dgm:pt modelId="{7236ABE0-C1C0-4E7F-B5F1-12FAAEE54295}" type="sibTrans" cxnId="{2F32E96C-6D4C-44FC-976A-4A7DF24BC891}">
      <dgm:prSet/>
      <dgm:spPr/>
      <dgm:t>
        <a:bodyPr/>
        <a:lstStyle/>
        <a:p>
          <a:endParaRPr lang="de-DE"/>
        </a:p>
      </dgm:t>
    </dgm:pt>
    <dgm:pt modelId="{B4A96508-2F5B-488E-8EA5-224D282E836F}">
      <dgm:prSet phldrT="[Text]" custT="1"/>
      <dgm:spPr>
        <a:solidFill>
          <a:srgbClr val="16646E"/>
        </a:solidFill>
      </dgm:spPr>
      <dgm:t>
        <a:bodyPr/>
        <a:lstStyle/>
        <a:p>
          <a: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  <a:t>Forschungs-basierte Schulberatung /</a:t>
          </a:r>
          <a:b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  <a:t>-evaluation</a:t>
          </a:r>
          <a:endParaRPr lang="de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0A63D1-12D7-4B91-92B4-DB0990BB9F09}" type="parTrans" cxnId="{24446596-951A-4729-8B65-A20E000A7B13}">
      <dgm:prSet/>
      <dgm:spPr/>
      <dgm:t>
        <a:bodyPr/>
        <a:lstStyle/>
        <a:p>
          <a:endParaRPr lang="de-DE"/>
        </a:p>
      </dgm:t>
    </dgm:pt>
    <dgm:pt modelId="{151B44EF-90BC-49E9-84E6-FDC35AF12F45}" type="sibTrans" cxnId="{24446596-951A-4729-8B65-A20E000A7B13}">
      <dgm:prSet/>
      <dgm:spPr/>
      <dgm:t>
        <a:bodyPr/>
        <a:lstStyle/>
        <a:p>
          <a:endParaRPr lang="de-DE"/>
        </a:p>
      </dgm:t>
    </dgm:pt>
    <dgm:pt modelId="{0A80B966-A3D5-4AA6-B91B-62963AEC95AE}">
      <dgm:prSet phldrT="[Text]" custT="1"/>
      <dgm:spPr>
        <a:solidFill>
          <a:srgbClr val="16646E"/>
        </a:solidFill>
      </dgm:spPr>
      <dgm:t>
        <a:bodyPr/>
        <a:lstStyle/>
        <a:p>
          <a: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  <a:t>Forschung</a:t>
          </a:r>
          <a:endParaRPr lang="de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9027D3-0185-495E-8E90-8B39B43FC26C}" type="parTrans" cxnId="{842F93E9-58AC-4D25-9E05-4DC7CCF71139}">
      <dgm:prSet/>
      <dgm:spPr/>
      <dgm:t>
        <a:bodyPr/>
        <a:lstStyle/>
        <a:p>
          <a:endParaRPr lang="de-DE"/>
        </a:p>
      </dgm:t>
    </dgm:pt>
    <dgm:pt modelId="{30A86DE4-90E1-4801-AFA4-80C13846A927}" type="sibTrans" cxnId="{842F93E9-58AC-4D25-9E05-4DC7CCF71139}">
      <dgm:prSet/>
      <dgm:spPr/>
      <dgm:t>
        <a:bodyPr/>
        <a:lstStyle/>
        <a:p>
          <a:endParaRPr lang="de-DE"/>
        </a:p>
      </dgm:t>
    </dgm:pt>
    <dgm:pt modelId="{1FAB46C7-9DA8-4B14-8C3B-BFA1B1961082}">
      <dgm:prSet phldrT="[Text]" custT="1"/>
      <dgm:spPr>
        <a:solidFill>
          <a:srgbClr val="16646E"/>
        </a:solidFill>
      </dgm:spPr>
      <dgm:t>
        <a:bodyPr/>
        <a:lstStyle/>
        <a:p>
          <a: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  <a:t>Akademische Nachwuchs-förderung / Qualifizierung</a:t>
          </a:r>
          <a:endParaRPr lang="de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B1FD7-B359-46A7-81BD-ABF98F118422}" type="parTrans" cxnId="{08F71570-7CB7-42FE-8204-85AC70893AAA}">
      <dgm:prSet/>
      <dgm:spPr/>
      <dgm:t>
        <a:bodyPr/>
        <a:lstStyle/>
        <a:p>
          <a:endParaRPr lang="de-DE"/>
        </a:p>
      </dgm:t>
    </dgm:pt>
    <dgm:pt modelId="{20F71B60-06A9-4247-B78C-FE1B970B5003}" type="sibTrans" cxnId="{08F71570-7CB7-42FE-8204-85AC70893AAA}">
      <dgm:prSet/>
      <dgm:spPr/>
      <dgm:t>
        <a:bodyPr/>
        <a:lstStyle/>
        <a:p>
          <a:endParaRPr lang="de-DE"/>
        </a:p>
      </dgm:t>
    </dgm:pt>
    <dgm:pt modelId="{3E4CE976-EDA7-49D3-9883-330C438ABB01}">
      <dgm:prSet phldrT="[Text]" custT="1"/>
      <dgm:spPr>
        <a:solidFill>
          <a:srgbClr val="16646E"/>
        </a:solidFill>
      </dgm:spPr>
      <dgm:t>
        <a:bodyPr/>
        <a:lstStyle/>
        <a:p>
          <a:r>
            <a:rPr lang="de-DE" sz="1000" dirty="0" smtClean="0">
              <a:latin typeface="Arial" panose="020B0604020202020204" pitchFamily="34" charset="0"/>
              <a:cs typeface="Arial" panose="020B0604020202020204" pitchFamily="34" charset="0"/>
            </a:rPr>
            <a:t>Forschungs-basierte Unterrichts-entwicklung</a:t>
          </a:r>
          <a:endParaRPr lang="de-D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687D98-8EEE-4B85-8741-F7658560157A}" type="parTrans" cxnId="{26D41DFB-8862-416F-B21C-84AE6126A641}">
      <dgm:prSet/>
      <dgm:spPr/>
      <dgm:t>
        <a:bodyPr/>
        <a:lstStyle/>
        <a:p>
          <a:endParaRPr lang="de-DE"/>
        </a:p>
      </dgm:t>
    </dgm:pt>
    <dgm:pt modelId="{19C97115-D5E5-4904-B3A3-47B587845D2D}" type="sibTrans" cxnId="{26D41DFB-8862-416F-B21C-84AE6126A641}">
      <dgm:prSet/>
      <dgm:spPr/>
      <dgm:t>
        <a:bodyPr/>
        <a:lstStyle/>
        <a:p>
          <a:endParaRPr lang="de-DE"/>
        </a:p>
      </dgm:t>
    </dgm:pt>
    <dgm:pt modelId="{9B37F2B0-0DB0-45D3-9EFD-65AF9397E9CB}" type="pres">
      <dgm:prSet presAssocID="{56F4E5A1-2502-4E8D-AECC-BF17B274F6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1B879FF-AFDF-4B99-976C-A9B61D37185F}" type="pres">
      <dgm:prSet presAssocID="{BD735590-EF3A-4196-8659-B9CEEE710074}" presName="node" presStyleLbl="node1" presStyleIdx="0" presStyleCnt="6" custScaleX="106403" custScaleY="106403" custRadScaleRad="1025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9B6906-4D83-4E66-8D22-4BE30A071429}" type="pres">
      <dgm:prSet presAssocID="{DE045E2D-FBFD-4782-B1C8-1D355C58F629}" presName="sibTrans" presStyleLbl="sibTrans2D1" presStyleIdx="0" presStyleCnt="6"/>
      <dgm:spPr/>
      <dgm:t>
        <a:bodyPr/>
        <a:lstStyle/>
        <a:p>
          <a:endParaRPr lang="de-DE"/>
        </a:p>
      </dgm:t>
    </dgm:pt>
    <dgm:pt modelId="{6B58BA27-01E5-426B-97AC-FE34D7579103}" type="pres">
      <dgm:prSet presAssocID="{DE045E2D-FBFD-4782-B1C8-1D355C58F629}" presName="connectorText" presStyleLbl="sibTrans2D1" presStyleIdx="0" presStyleCnt="6"/>
      <dgm:spPr/>
      <dgm:t>
        <a:bodyPr/>
        <a:lstStyle/>
        <a:p>
          <a:endParaRPr lang="de-DE"/>
        </a:p>
      </dgm:t>
    </dgm:pt>
    <dgm:pt modelId="{36D8B20C-C654-4010-95EF-77EB7B7B5F3F}" type="pres">
      <dgm:prSet presAssocID="{77A5916A-E43A-40B3-AE1F-9B6F2B040AD8}" presName="node" presStyleLbl="node1" presStyleIdx="1" presStyleCnt="6" custScaleX="106403" custScaleY="106403" custRadScaleRad="101286" custRadScaleInc="-412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AFE20E6-7B2D-443A-9403-D32807AE0FFD}" type="pres">
      <dgm:prSet presAssocID="{7236ABE0-C1C0-4E7F-B5F1-12FAAEE54295}" presName="sibTrans" presStyleLbl="sibTrans2D1" presStyleIdx="1" presStyleCnt="6"/>
      <dgm:spPr/>
      <dgm:t>
        <a:bodyPr/>
        <a:lstStyle/>
        <a:p>
          <a:endParaRPr lang="de-DE"/>
        </a:p>
      </dgm:t>
    </dgm:pt>
    <dgm:pt modelId="{5F7C94ED-99CB-4040-98CC-7DF1E24F49BB}" type="pres">
      <dgm:prSet presAssocID="{7236ABE0-C1C0-4E7F-B5F1-12FAAEE54295}" presName="connectorText" presStyleLbl="sibTrans2D1" presStyleIdx="1" presStyleCnt="6"/>
      <dgm:spPr/>
      <dgm:t>
        <a:bodyPr/>
        <a:lstStyle/>
        <a:p>
          <a:endParaRPr lang="de-DE"/>
        </a:p>
      </dgm:t>
    </dgm:pt>
    <dgm:pt modelId="{6CC3C774-18C6-4813-809D-1F35BCA5B1F9}" type="pres">
      <dgm:prSet presAssocID="{B4A96508-2F5B-488E-8EA5-224D282E836F}" presName="node" presStyleLbl="node1" presStyleIdx="2" presStyleCnt="6" custScaleX="106403" custScaleY="106403" custRadScaleRad="98762" custRadScaleInc="-422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7EC9E64-16DD-41A4-8A92-97150F04507A}" type="pres">
      <dgm:prSet presAssocID="{151B44EF-90BC-49E9-84E6-FDC35AF12F45}" presName="sibTrans" presStyleLbl="sibTrans2D1" presStyleIdx="2" presStyleCnt="6"/>
      <dgm:spPr/>
      <dgm:t>
        <a:bodyPr/>
        <a:lstStyle/>
        <a:p>
          <a:endParaRPr lang="de-DE"/>
        </a:p>
      </dgm:t>
    </dgm:pt>
    <dgm:pt modelId="{E453401B-BD0A-4D56-A4FB-ED755BEED6F6}" type="pres">
      <dgm:prSet presAssocID="{151B44EF-90BC-49E9-84E6-FDC35AF12F45}" presName="connectorText" presStyleLbl="sibTrans2D1" presStyleIdx="2" presStyleCnt="6"/>
      <dgm:spPr/>
      <dgm:t>
        <a:bodyPr/>
        <a:lstStyle/>
        <a:p>
          <a:endParaRPr lang="de-DE"/>
        </a:p>
      </dgm:t>
    </dgm:pt>
    <dgm:pt modelId="{EB80F381-3C74-4F6C-BCF9-07899FEF6A81}" type="pres">
      <dgm:prSet presAssocID="{0A80B966-A3D5-4AA6-B91B-62963AEC95AE}" presName="node" presStyleLbl="node1" presStyleIdx="3" presStyleCnt="6" custScaleX="106403" custScaleY="106403" custRadScaleRad="9747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9E55FD7-33E0-4A21-A1AE-C197395A8357}" type="pres">
      <dgm:prSet presAssocID="{30A86DE4-90E1-4801-AFA4-80C13846A927}" presName="sibTrans" presStyleLbl="sibTrans2D1" presStyleIdx="3" presStyleCnt="6"/>
      <dgm:spPr/>
      <dgm:t>
        <a:bodyPr/>
        <a:lstStyle/>
        <a:p>
          <a:endParaRPr lang="de-DE"/>
        </a:p>
      </dgm:t>
    </dgm:pt>
    <dgm:pt modelId="{AEC9AB45-EE5F-4400-8169-8081E363F37E}" type="pres">
      <dgm:prSet presAssocID="{30A86DE4-90E1-4801-AFA4-80C13846A927}" presName="connectorText" presStyleLbl="sibTrans2D1" presStyleIdx="3" presStyleCnt="6"/>
      <dgm:spPr/>
      <dgm:t>
        <a:bodyPr/>
        <a:lstStyle/>
        <a:p>
          <a:endParaRPr lang="de-DE"/>
        </a:p>
      </dgm:t>
    </dgm:pt>
    <dgm:pt modelId="{E0C44177-44CC-4A4C-B594-3F5C5C616FC3}" type="pres">
      <dgm:prSet presAssocID="{1FAB46C7-9DA8-4B14-8C3B-BFA1B1961082}" presName="node" presStyleLbl="node1" presStyleIdx="4" presStyleCnt="6" custScaleX="106403" custScaleY="106403" custRadScaleRad="98762" custRadScaleInc="422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17EBB8-0CF2-4989-8469-49A361C7147F}" type="pres">
      <dgm:prSet presAssocID="{20F71B60-06A9-4247-B78C-FE1B970B5003}" presName="sibTrans" presStyleLbl="sibTrans2D1" presStyleIdx="4" presStyleCnt="6"/>
      <dgm:spPr/>
      <dgm:t>
        <a:bodyPr/>
        <a:lstStyle/>
        <a:p>
          <a:endParaRPr lang="de-DE"/>
        </a:p>
      </dgm:t>
    </dgm:pt>
    <dgm:pt modelId="{F957878A-B565-4EA1-B9C9-A47649CDEE7C}" type="pres">
      <dgm:prSet presAssocID="{20F71B60-06A9-4247-B78C-FE1B970B5003}" presName="connectorText" presStyleLbl="sibTrans2D1" presStyleIdx="4" presStyleCnt="6"/>
      <dgm:spPr/>
      <dgm:t>
        <a:bodyPr/>
        <a:lstStyle/>
        <a:p>
          <a:endParaRPr lang="de-DE"/>
        </a:p>
      </dgm:t>
    </dgm:pt>
    <dgm:pt modelId="{405997CD-0BEF-40D9-872F-78B4FC22B252}" type="pres">
      <dgm:prSet presAssocID="{3E4CE976-EDA7-49D3-9883-330C438ABB01}" presName="node" presStyleLbl="node1" presStyleIdx="5" presStyleCnt="6" custScaleX="106403" custScaleY="1064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CE1715-5598-4D3C-8A14-4CA73CD0C641}" type="pres">
      <dgm:prSet presAssocID="{19C97115-D5E5-4904-B3A3-47B587845D2D}" presName="sibTrans" presStyleLbl="sibTrans2D1" presStyleIdx="5" presStyleCnt="6"/>
      <dgm:spPr/>
      <dgm:t>
        <a:bodyPr/>
        <a:lstStyle/>
        <a:p>
          <a:endParaRPr lang="de-DE"/>
        </a:p>
      </dgm:t>
    </dgm:pt>
    <dgm:pt modelId="{543C9787-3B89-49B8-AA5E-E4AA3847C484}" type="pres">
      <dgm:prSet presAssocID="{19C97115-D5E5-4904-B3A3-47B587845D2D}" presName="connectorText" presStyleLbl="sibTrans2D1" presStyleIdx="5" presStyleCnt="6"/>
      <dgm:spPr/>
      <dgm:t>
        <a:bodyPr/>
        <a:lstStyle/>
        <a:p>
          <a:endParaRPr lang="de-DE"/>
        </a:p>
      </dgm:t>
    </dgm:pt>
  </dgm:ptLst>
  <dgm:cxnLst>
    <dgm:cxn modelId="{31C6F0A8-F398-4C3A-B120-D78C9BF44BD6}" type="presOf" srcId="{77A5916A-E43A-40B3-AE1F-9B6F2B040AD8}" destId="{36D8B20C-C654-4010-95EF-77EB7B7B5F3F}" srcOrd="0" destOrd="0" presId="urn:microsoft.com/office/officeart/2005/8/layout/cycle2"/>
    <dgm:cxn modelId="{64A33A34-D6D7-4B7C-B08C-FFBE1B00E442}" type="presOf" srcId="{0A80B966-A3D5-4AA6-B91B-62963AEC95AE}" destId="{EB80F381-3C74-4F6C-BCF9-07899FEF6A81}" srcOrd="0" destOrd="0" presId="urn:microsoft.com/office/officeart/2005/8/layout/cycle2"/>
    <dgm:cxn modelId="{0B621353-3B48-4990-99BC-C036C9E860FB}" type="presOf" srcId="{1FAB46C7-9DA8-4B14-8C3B-BFA1B1961082}" destId="{E0C44177-44CC-4A4C-B594-3F5C5C616FC3}" srcOrd="0" destOrd="0" presId="urn:microsoft.com/office/officeart/2005/8/layout/cycle2"/>
    <dgm:cxn modelId="{27290CDC-AEA0-489F-886D-55DDCE17E78C}" type="presOf" srcId="{151B44EF-90BC-49E9-84E6-FDC35AF12F45}" destId="{F7EC9E64-16DD-41A4-8A92-97150F04507A}" srcOrd="0" destOrd="0" presId="urn:microsoft.com/office/officeart/2005/8/layout/cycle2"/>
    <dgm:cxn modelId="{08F71570-7CB7-42FE-8204-85AC70893AAA}" srcId="{56F4E5A1-2502-4E8D-AECC-BF17B274F6DD}" destId="{1FAB46C7-9DA8-4B14-8C3B-BFA1B1961082}" srcOrd="4" destOrd="0" parTransId="{5E1B1FD7-B359-46A7-81BD-ABF98F118422}" sibTransId="{20F71B60-06A9-4247-B78C-FE1B970B5003}"/>
    <dgm:cxn modelId="{26D41DFB-8862-416F-B21C-84AE6126A641}" srcId="{56F4E5A1-2502-4E8D-AECC-BF17B274F6DD}" destId="{3E4CE976-EDA7-49D3-9883-330C438ABB01}" srcOrd="5" destOrd="0" parTransId="{33687D98-8EEE-4B85-8741-F7658560157A}" sibTransId="{19C97115-D5E5-4904-B3A3-47B587845D2D}"/>
    <dgm:cxn modelId="{86639F62-7802-4E8F-8CC9-11BDD93A0303}" srcId="{56F4E5A1-2502-4E8D-AECC-BF17B274F6DD}" destId="{BD735590-EF3A-4196-8659-B9CEEE710074}" srcOrd="0" destOrd="0" parTransId="{74550025-C8FD-4DB6-A4CC-8E2F0116C077}" sibTransId="{DE045E2D-FBFD-4782-B1C8-1D355C58F629}"/>
    <dgm:cxn modelId="{2D562893-87F9-4C38-A4A0-056E79D7DD97}" type="presOf" srcId="{B4A96508-2F5B-488E-8EA5-224D282E836F}" destId="{6CC3C774-18C6-4813-809D-1F35BCA5B1F9}" srcOrd="0" destOrd="0" presId="urn:microsoft.com/office/officeart/2005/8/layout/cycle2"/>
    <dgm:cxn modelId="{EEC10E08-36EB-4948-BFC3-6B384125DBB2}" type="presOf" srcId="{DE045E2D-FBFD-4782-B1C8-1D355C58F629}" destId="{F49B6906-4D83-4E66-8D22-4BE30A071429}" srcOrd="0" destOrd="0" presId="urn:microsoft.com/office/officeart/2005/8/layout/cycle2"/>
    <dgm:cxn modelId="{EC110EB6-D743-41B3-8A51-D112485EA285}" type="presOf" srcId="{20F71B60-06A9-4247-B78C-FE1B970B5003}" destId="{D417EBB8-0CF2-4989-8469-49A361C7147F}" srcOrd="0" destOrd="0" presId="urn:microsoft.com/office/officeart/2005/8/layout/cycle2"/>
    <dgm:cxn modelId="{E4FA1135-FBF1-4E2C-815B-5C6D14E4B117}" type="presOf" srcId="{151B44EF-90BC-49E9-84E6-FDC35AF12F45}" destId="{E453401B-BD0A-4D56-A4FB-ED755BEED6F6}" srcOrd="1" destOrd="0" presId="urn:microsoft.com/office/officeart/2005/8/layout/cycle2"/>
    <dgm:cxn modelId="{793F1DE4-5D39-4067-BBDD-1C4DD514C2F6}" type="presOf" srcId="{7236ABE0-C1C0-4E7F-B5F1-12FAAEE54295}" destId="{5F7C94ED-99CB-4040-98CC-7DF1E24F49BB}" srcOrd="1" destOrd="0" presId="urn:microsoft.com/office/officeart/2005/8/layout/cycle2"/>
    <dgm:cxn modelId="{842F93E9-58AC-4D25-9E05-4DC7CCF71139}" srcId="{56F4E5A1-2502-4E8D-AECC-BF17B274F6DD}" destId="{0A80B966-A3D5-4AA6-B91B-62963AEC95AE}" srcOrd="3" destOrd="0" parTransId="{3A9027D3-0185-495E-8E90-8B39B43FC26C}" sibTransId="{30A86DE4-90E1-4801-AFA4-80C13846A927}"/>
    <dgm:cxn modelId="{24446596-951A-4729-8B65-A20E000A7B13}" srcId="{56F4E5A1-2502-4E8D-AECC-BF17B274F6DD}" destId="{B4A96508-2F5B-488E-8EA5-224D282E836F}" srcOrd="2" destOrd="0" parTransId="{3C0A63D1-12D7-4B91-92B4-DB0990BB9F09}" sibTransId="{151B44EF-90BC-49E9-84E6-FDC35AF12F45}"/>
    <dgm:cxn modelId="{6FBB6AF6-4BD9-4319-BA00-98D20B953C6C}" type="presOf" srcId="{56F4E5A1-2502-4E8D-AECC-BF17B274F6DD}" destId="{9B37F2B0-0DB0-45D3-9EFD-65AF9397E9CB}" srcOrd="0" destOrd="0" presId="urn:microsoft.com/office/officeart/2005/8/layout/cycle2"/>
    <dgm:cxn modelId="{063C4791-6841-4DEB-8E9E-FE2CA801E282}" type="presOf" srcId="{19C97115-D5E5-4904-B3A3-47B587845D2D}" destId="{36CE1715-5598-4D3C-8A14-4CA73CD0C641}" srcOrd="0" destOrd="0" presId="urn:microsoft.com/office/officeart/2005/8/layout/cycle2"/>
    <dgm:cxn modelId="{2F32E96C-6D4C-44FC-976A-4A7DF24BC891}" srcId="{56F4E5A1-2502-4E8D-AECC-BF17B274F6DD}" destId="{77A5916A-E43A-40B3-AE1F-9B6F2B040AD8}" srcOrd="1" destOrd="0" parTransId="{410F0B99-7C58-4936-9DFE-488FCDD922A2}" sibTransId="{7236ABE0-C1C0-4E7F-B5F1-12FAAEE54295}"/>
    <dgm:cxn modelId="{A633F938-7137-4E94-BE8D-546B2FA7CEA5}" type="presOf" srcId="{20F71B60-06A9-4247-B78C-FE1B970B5003}" destId="{F957878A-B565-4EA1-B9C9-A47649CDEE7C}" srcOrd="1" destOrd="0" presId="urn:microsoft.com/office/officeart/2005/8/layout/cycle2"/>
    <dgm:cxn modelId="{AC2D2D9C-D0D6-412C-A9EA-98C80545BEA6}" type="presOf" srcId="{19C97115-D5E5-4904-B3A3-47B587845D2D}" destId="{543C9787-3B89-49B8-AA5E-E4AA3847C484}" srcOrd="1" destOrd="0" presId="urn:microsoft.com/office/officeart/2005/8/layout/cycle2"/>
    <dgm:cxn modelId="{CC9EEC81-BFF4-4D03-B5DD-144A3BA85992}" type="presOf" srcId="{DE045E2D-FBFD-4782-B1C8-1D355C58F629}" destId="{6B58BA27-01E5-426B-97AC-FE34D7579103}" srcOrd="1" destOrd="0" presId="urn:microsoft.com/office/officeart/2005/8/layout/cycle2"/>
    <dgm:cxn modelId="{A688C68C-4265-47A7-B25C-502AC36C3D2E}" type="presOf" srcId="{BD735590-EF3A-4196-8659-B9CEEE710074}" destId="{81B879FF-AFDF-4B99-976C-A9B61D37185F}" srcOrd="0" destOrd="0" presId="urn:microsoft.com/office/officeart/2005/8/layout/cycle2"/>
    <dgm:cxn modelId="{6B0AF431-A7B5-4F47-9036-A22AE46F60B4}" type="presOf" srcId="{30A86DE4-90E1-4801-AFA4-80C13846A927}" destId="{A9E55FD7-33E0-4A21-A1AE-C197395A8357}" srcOrd="0" destOrd="0" presId="urn:microsoft.com/office/officeart/2005/8/layout/cycle2"/>
    <dgm:cxn modelId="{01291E46-9AC3-4E0D-AA1B-AC85D7D89FFB}" type="presOf" srcId="{30A86DE4-90E1-4801-AFA4-80C13846A927}" destId="{AEC9AB45-EE5F-4400-8169-8081E363F37E}" srcOrd="1" destOrd="0" presId="urn:microsoft.com/office/officeart/2005/8/layout/cycle2"/>
    <dgm:cxn modelId="{01963192-E416-4F84-87CC-473B27A0AF8F}" type="presOf" srcId="{7236ABE0-C1C0-4E7F-B5F1-12FAAEE54295}" destId="{BAFE20E6-7B2D-443A-9403-D32807AE0FFD}" srcOrd="0" destOrd="0" presId="urn:microsoft.com/office/officeart/2005/8/layout/cycle2"/>
    <dgm:cxn modelId="{90F3B8A0-90DE-4369-B09D-2C206B0B1464}" type="presOf" srcId="{3E4CE976-EDA7-49D3-9883-330C438ABB01}" destId="{405997CD-0BEF-40D9-872F-78B4FC22B252}" srcOrd="0" destOrd="0" presId="urn:microsoft.com/office/officeart/2005/8/layout/cycle2"/>
    <dgm:cxn modelId="{EE53317E-1037-4750-91C9-D03B51BCEDFC}" type="presParOf" srcId="{9B37F2B0-0DB0-45D3-9EFD-65AF9397E9CB}" destId="{81B879FF-AFDF-4B99-976C-A9B61D37185F}" srcOrd="0" destOrd="0" presId="urn:microsoft.com/office/officeart/2005/8/layout/cycle2"/>
    <dgm:cxn modelId="{EA251004-0EF8-41C1-9FDB-1FABA66EB3C0}" type="presParOf" srcId="{9B37F2B0-0DB0-45D3-9EFD-65AF9397E9CB}" destId="{F49B6906-4D83-4E66-8D22-4BE30A071429}" srcOrd="1" destOrd="0" presId="urn:microsoft.com/office/officeart/2005/8/layout/cycle2"/>
    <dgm:cxn modelId="{99137AD5-6661-4A11-B99C-26CA9763F0B1}" type="presParOf" srcId="{F49B6906-4D83-4E66-8D22-4BE30A071429}" destId="{6B58BA27-01E5-426B-97AC-FE34D7579103}" srcOrd="0" destOrd="0" presId="urn:microsoft.com/office/officeart/2005/8/layout/cycle2"/>
    <dgm:cxn modelId="{D56BA9FA-3A57-4E3E-ACB0-8ADA15091B38}" type="presParOf" srcId="{9B37F2B0-0DB0-45D3-9EFD-65AF9397E9CB}" destId="{36D8B20C-C654-4010-95EF-77EB7B7B5F3F}" srcOrd="2" destOrd="0" presId="urn:microsoft.com/office/officeart/2005/8/layout/cycle2"/>
    <dgm:cxn modelId="{42E89899-2FD7-487F-B7A3-49B9E0D10E68}" type="presParOf" srcId="{9B37F2B0-0DB0-45D3-9EFD-65AF9397E9CB}" destId="{BAFE20E6-7B2D-443A-9403-D32807AE0FFD}" srcOrd="3" destOrd="0" presId="urn:microsoft.com/office/officeart/2005/8/layout/cycle2"/>
    <dgm:cxn modelId="{89293E1A-5B61-42D4-B3F4-E276E3EEDB44}" type="presParOf" srcId="{BAFE20E6-7B2D-443A-9403-D32807AE0FFD}" destId="{5F7C94ED-99CB-4040-98CC-7DF1E24F49BB}" srcOrd="0" destOrd="0" presId="urn:microsoft.com/office/officeart/2005/8/layout/cycle2"/>
    <dgm:cxn modelId="{7A6D7F4D-71B9-4DDF-BE31-473091351CEA}" type="presParOf" srcId="{9B37F2B0-0DB0-45D3-9EFD-65AF9397E9CB}" destId="{6CC3C774-18C6-4813-809D-1F35BCA5B1F9}" srcOrd="4" destOrd="0" presId="urn:microsoft.com/office/officeart/2005/8/layout/cycle2"/>
    <dgm:cxn modelId="{B336D6BF-0386-448E-9C2F-B50977874F40}" type="presParOf" srcId="{9B37F2B0-0DB0-45D3-9EFD-65AF9397E9CB}" destId="{F7EC9E64-16DD-41A4-8A92-97150F04507A}" srcOrd="5" destOrd="0" presId="urn:microsoft.com/office/officeart/2005/8/layout/cycle2"/>
    <dgm:cxn modelId="{4B20A832-BE01-43F6-84E9-3EC8057A0AB6}" type="presParOf" srcId="{F7EC9E64-16DD-41A4-8A92-97150F04507A}" destId="{E453401B-BD0A-4D56-A4FB-ED755BEED6F6}" srcOrd="0" destOrd="0" presId="urn:microsoft.com/office/officeart/2005/8/layout/cycle2"/>
    <dgm:cxn modelId="{16344601-3829-4EA5-9A12-B6A4018EA66E}" type="presParOf" srcId="{9B37F2B0-0DB0-45D3-9EFD-65AF9397E9CB}" destId="{EB80F381-3C74-4F6C-BCF9-07899FEF6A81}" srcOrd="6" destOrd="0" presId="urn:microsoft.com/office/officeart/2005/8/layout/cycle2"/>
    <dgm:cxn modelId="{814C08FF-555D-4B23-8FF1-F4BAF6AC637B}" type="presParOf" srcId="{9B37F2B0-0DB0-45D3-9EFD-65AF9397E9CB}" destId="{A9E55FD7-33E0-4A21-A1AE-C197395A8357}" srcOrd="7" destOrd="0" presId="urn:microsoft.com/office/officeart/2005/8/layout/cycle2"/>
    <dgm:cxn modelId="{2C352E30-02CA-4F25-B7E7-F8E7F7DA2951}" type="presParOf" srcId="{A9E55FD7-33E0-4A21-A1AE-C197395A8357}" destId="{AEC9AB45-EE5F-4400-8169-8081E363F37E}" srcOrd="0" destOrd="0" presId="urn:microsoft.com/office/officeart/2005/8/layout/cycle2"/>
    <dgm:cxn modelId="{77D247E8-D181-4883-AD71-3AFE13146FC7}" type="presParOf" srcId="{9B37F2B0-0DB0-45D3-9EFD-65AF9397E9CB}" destId="{E0C44177-44CC-4A4C-B594-3F5C5C616FC3}" srcOrd="8" destOrd="0" presId="urn:microsoft.com/office/officeart/2005/8/layout/cycle2"/>
    <dgm:cxn modelId="{E0191A22-ABED-4934-B865-DC05E618C0FD}" type="presParOf" srcId="{9B37F2B0-0DB0-45D3-9EFD-65AF9397E9CB}" destId="{D417EBB8-0CF2-4989-8469-49A361C7147F}" srcOrd="9" destOrd="0" presId="urn:microsoft.com/office/officeart/2005/8/layout/cycle2"/>
    <dgm:cxn modelId="{2681B918-B48E-4B4B-B2E3-2DC7C1B7E883}" type="presParOf" srcId="{D417EBB8-0CF2-4989-8469-49A361C7147F}" destId="{F957878A-B565-4EA1-B9C9-A47649CDEE7C}" srcOrd="0" destOrd="0" presId="urn:microsoft.com/office/officeart/2005/8/layout/cycle2"/>
    <dgm:cxn modelId="{96D9BB39-A210-4B53-806C-37C8390996A4}" type="presParOf" srcId="{9B37F2B0-0DB0-45D3-9EFD-65AF9397E9CB}" destId="{405997CD-0BEF-40D9-872F-78B4FC22B252}" srcOrd="10" destOrd="0" presId="urn:microsoft.com/office/officeart/2005/8/layout/cycle2"/>
    <dgm:cxn modelId="{6A150CF2-4395-45EA-BF52-7488FF3320C7}" type="presParOf" srcId="{9B37F2B0-0DB0-45D3-9EFD-65AF9397E9CB}" destId="{36CE1715-5598-4D3C-8A14-4CA73CD0C641}" srcOrd="11" destOrd="0" presId="urn:microsoft.com/office/officeart/2005/8/layout/cycle2"/>
    <dgm:cxn modelId="{A7357424-05BE-47C0-B36D-29D68C770322}" type="presParOf" srcId="{36CE1715-5598-4D3C-8A14-4CA73CD0C641}" destId="{543C9787-3B89-49B8-AA5E-E4AA3847C484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879FF-AFDF-4B99-976C-A9B61D37185F}">
      <dsp:nvSpPr>
        <dsp:cNvPr id="0" name=""/>
        <dsp:cNvSpPr/>
      </dsp:nvSpPr>
      <dsp:spPr>
        <a:xfrm>
          <a:off x="2314303" y="-38961"/>
          <a:ext cx="1339505" cy="1339505"/>
        </a:xfrm>
        <a:prstGeom prst="ellipse">
          <a:avLst/>
        </a:prstGeom>
        <a:solidFill>
          <a:srgbClr val="1664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Erstausbildung / Berufseinstieg</a:t>
          </a:r>
          <a:endParaRPr lang="de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10469" y="157205"/>
        <a:ext cx="947173" cy="947173"/>
      </dsp:txXfrm>
    </dsp:sp>
    <dsp:sp modelId="{F49B6906-4D83-4E66-8D22-4BE30A071429}">
      <dsp:nvSpPr>
        <dsp:cNvPr id="0" name=""/>
        <dsp:cNvSpPr/>
      </dsp:nvSpPr>
      <dsp:spPr>
        <a:xfrm rot="1723877">
          <a:off x="3655712" y="863006"/>
          <a:ext cx="278941" cy="424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>
        <a:off x="3660863" y="927869"/>
        <a:ext cx="195259" cy="254926"/>
      </dsp:txXfrm>
    </dsp:sp>
    <dsp:sp modelId="{36D8B20C-C654-4010-95EF-77EB7B7B5F3F}">
      <dsp:nvSpPr>
        <dsp:cNvPr id="0" name=""/>
        <dsp:cNvSpPr/>
      </dsp:nvSpPr>
      <dsp:spPr>
        <a:xfrm>
          <a:off x="3950402" y="857937"/>
          <a:ext cx="1339505" cy="1339505"/>
        </a:xfrm>
        <a:prstGeom prst="ellipse">
          <a:avLst/>
        </a:prstGeom>
        <a:solidFill>
          <a:srgbClr val="1664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Fort- und Weiterbildung</a:t>
          </a:r>
          <a:endParaRPr lang="de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568" y="1054103"/>
        <a:ext cx="947173" cy="947173"/>
      </dsp:txXfrm>
    </dsp:sp>
    <dsp:sp modelId="{BAFE20E6-7B2D-443A-9403-D32807AE0FFD}">
      <dsp:nvSpPr>
        <dsp:cNvPr id="0" name=""/>
        <dsp:cNvSpPr/>
      </dsp:nvSpPr>
      <dsp:spPr>
        <a:xfrm rot="5399985">
          <a:off x="4474486" y="2251612"/>
          <a:ext cx="291345" cy="424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>
        <a:off x="4518187" y="2292887"/>
        <a:ext cx="203942" cy="254926"/>
      </dsp:txXfrm>
    </dsp:sp>
    <dsp:sp modelId="{6CC3C774-18C6-4813-809D-1F35BCA5B1F9}">
      <dsp:nvSpPr>
        <dsp:cNvPr id="0" name=""/>
        <dsp:cNvSpPr/>
      </dsp:nvSpPr>
      <dsp:spPr>
        <a:xfrm>
          <a:off x="3950410" y="2747151"/>
          <a:ext cx="1339505" cy="1339505"/>
        </a:xfrm>
        <a:prstGeom prst="ellipse">
          <a:avLst/>
        </a:prstGeom>
        <a:solidFill>
          <a:srgbClr val="1664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Forschungs-basierte Schulberatung /</a:t>
          </a:r>
          <a:b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-evaluation</a:t>
          </a:r>
          <a:endParaRPr lang="de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576" y="2943317"/>
        <a:ext cx="947173" cy="947173"/>
      </dsp:txXfrm>
    </dsp:sp>
    <dsp:sp modelId="{F7EC9E64-16DD-41A4-8A92-97150F04507A}">
      <dsp:nvSpPr>
        <dsp:cNvPr id="0" name=""/>
        <dsp:cNvSpPr/>
      </dsp:nvSpPr>
      <dsp:spPr>
        <a:xfrm rot="9000009">
          <a:off x="3663578" y="3672643"/>
          <a:ext cx="291343" cy="424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 rot="10800000">
        <a:off x="3745126" y="3735768"/>
        <a:ext cx="203940" cy="254926"/>
      </dsp:txXfrm>
    </dsp:sp>
    <dsp:sp modelId="{EB80F381-3C74-4F6C-BCF9-07899FEF6A81}">
      <dsp:nvSpPr>
        <dsp:cNvPr id="0" name=""/>
        <dsp:cNvSpPr/>
      </dsp:nvSpPr>
      <dsp:spPr>
        <a:xfrm>
          <a:off x="2314303" y="3691753"/>
          <a:ext cx="1339505" cy="1339505"/>
        </a:xfrm>
        <a:prstGeom prst="ellipse">
          <a:avLst/>
        </a:prstGeom>
        <a:solidFill>
          <a:srgbClr val="1664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Forschung</a:t>
          </a:r>
          <a:endParaRPr lang="de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10469" y="3887919"/>
        <a:ext cx="947173" cy="947173"/>
      </dsp:txXfrm>
    </dsp:sp>
    <dsp:sp modelId="{A9E55FD7-33E0-4A21-A1AE-C197395A8357}">
      <dsp:nvSpPr>
        <dsp:cNvPr id="0" name=""/>
        <dsp:cNvSpPr/>
      </dsp:nvSpPr>
      <dsp:spPr>
        <a:xfrm rot="12599991">
          <a:off x="2027471" y="3680889"/>
          <a:ext cx="291343" cy="424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 rot="10800000">
        <a:off x="2109019" y="3787716"/>
        <a:ext cx="203940" cy="254926"/>
      </dsp:txXfrm>
    </dsp:sp>
    <dsp:sp modelId="{E0C44177-44CC-4A4C-B594-3F5C5C616FC3}">
      <dsp:nvSpPr>
        <dsp:cNvPr id="0" name=""/>
        <dsp:cNvSpPr/>
      </dsp:nvSpPr>
      <dsp:spPr>
        <a:xfrm>
          <a:off x="678195" y="2747151"/>
          <a:ext cx="1339505" cy="1339505"/>
        </a:xfrm>
        <a:prstGeom prst="ellipse">
          <a:avLst/>
        </a:prstGeom>
        <a:solidFill>
          <a:srgbClr val="1664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Akademische Nachwuchs-förderung / Qualifizierung</a:t>
          </a:r>
          <a:endParaRPr lang="de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4361" y="2943317"/>
        <a:ext cx="947173" cy="947173"/>
      </dsp:txXfrm>
    </dsp:sp>
    <dsp:sp modelId="{D417EBB8-0CF2-4989-8469-49A361C7147F}">
      <dsp:nvSpPr>
        <dsp:cNvPr id="0" name=""/>
        <dsp:cNvSpPr/>
      </dsp:nvSpPr>
      <dsp:spPr>
        <a:xfrm rot="16200009">
          <a:off x="1214919" y="2291241"/>
          <a:ext cx="266061" cy="424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>
        <a:off x="1254828" y="2416126"/>
        <a:ext cx="186243" cy="254926"/>
      </dsp:txXfrm>
    </dsp:sp>
    <dsp:sp modelId="{405997CD-0BEF-40D9-872F-78B4FC22B252}">
      <dsp:nvSpPr>
        <dsp:cNvPr id="0" name=""/>
        <dsp:cNvSpPr/>
      </dsp:nvSpPr>
      <dsp:spPr>
        <a:xfrm>
          <a:off x="678200" y="905642"/>
          <a:ext cx="1339505" cy="1339505"/>
        </a:xfrm>
        <a:prstGeom prst="ellipse">
          <a:avLst/>
        </a:prstGeom>
        <a:solidFill>
          <a:srgbClr val="1664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Forschungs-basierte Unterrichts-entwicklung</a:t>
          </a:r>
          <a:endParaRPr lang="de-D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4366" y="1101808"/>
        <a:ext cx="947173" cy="947173"/>
      </dsp:txXfrm>
    </dsp:sp>
    <dsp:sp modelId="{36CE1715-5598-4D3C-8A14-4CA73CD0C641}">
      <dsp:nvSpPr>
        <dsp:cNvPr id="0" name=""/>
        <dsp:cNvSpPr/>
      </dsp:nvSpPr>
      <dsp:spPr>
        <a:xfrm rot="19800000">
          <a:off x="2013192" y="894777"/>
          <a:ext cx="291342" cy="424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800" kern="1200"/>
        </a:p>
      </dsp:txBody>
      <dsp:txXfrm>
        <a:off x="2019047" y="1001604"/>
        <a:ext cx="203939" cy="254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algn="r"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FB8FB8-F607-4F34-95B2-05B8F6103985}" type="datetime1">
              <a:rPr lang="de-DE" altLang="de-DE"/>
              <a:pPr>
                <a:defRPr/>
              </a:pPr>
              <a:t>11.05.15</a:t>
            </a:fld>
            <a:endParaRPr lang="de-DE" alt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algn="r"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2B8C1C8-5F20-4EB6-BF6E-F4E37D3A0D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484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>
            <a:lvl1pPr algn="r"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89C2DFF-F1E9-4CB3-8271-94087EA4030B}" type="datetime1">
              <a:rPr lang="de-DE" altLang="de-DE"/>
              <a:pPr>
                <a:defRPr/>
              </a:pPr>
              <a:t>11.05.15</a:t>
            </a:fld>
            <a:endParaRPr lang="de-DE" alt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8050"/>
            <a:ext cx="48926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Formate des Vorlagentextes zu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96" tIns="46598" rIns="93196" bIns="46598" numCol="1" anchor="b" anchorCtr="0" compatLnSpc="1">
            <a:prstTxWarp prst="textNoShape">
              <a:avLst/>
            </a:prstTxWarp>
          </a:bodyPr>
          <a:lstStyle>
            <a:lvl1pPr algn="r" defTabSz="932049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A15C186-A376-4C12-B69F-CC75EBA484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435741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4875AEE8-4491-4165-9AA1-48ADE8B3E5BC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34C1C825-B679-4276-B1F8-59EABEA9CE97}" type="slidenum">
              <a:rPr lang="de-DE" altLang="de-DE" sz="1200" smtClean="0">
                <a:latin typeface="Times New Roman" pitchFamily="18" charset="0"/>
              </a:rPr>
              <a:pPr/>
              <a:t>0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9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10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11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12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13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14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15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16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17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1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2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3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4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5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6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7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E0F65DAA-1016-45F5-B9FF-3E566AA9F3D1}" type="datetime1">
              <a:rPr lang="de-DE" altLang="de-DE" sz="1200" smtClean="0">
                <a:latin typeface="Times New Roman" pitchFamily="18" charset="0"/>
              </a:rPr>
              <a:pPr/>
              <a:t>11.05.15</a:t>
            </a:fld>
            <a:endParaRPr lang="de-DE" altLang="de-DE" sz="1200" smtClean="0">
              <a:latin typeface="Times New Roman" pitchFamily="18" charset="0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 defTabSz="931863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fld id="{16FCD7DD-C5EE-44B3-B153-79258D7B5F57}" type="slidenum">
              <a:rPr lang="de-DE" altLang="de-DE" sz="1200" smtClean="0">
                <a:latin typeface="Times New Roman" pitchFamily="18" charset="0"/>
              </a:rPr>
              <a:pPr/>
              <a:t>8</a:t>
            </a:fld>
            <a:endParaRPr lang="de-DE" altLang="de-DE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0" y="1989138"/>
            <a:ext cx="9144000" cy="4868862"/>
          </a:xfrm>
          <a:prstGeom prst="rect">
            <a:avLst/>
          </a:prstGeom>
          <a:solidFill>
            <a:srgbClr val="14646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pic>
        <p:nvPicPr>
          <p:cNvPr id="5" name="Picture 51" descr="szglogo-1c-outl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2347913"/>
            <a:ext cx="329247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9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412750" y="914400"/>
            <a:ext cx="8274050" cy="2286000"/>
          </a:xfrm>
        </p:spPr>
        <p:txBody>
          <a:bodyPr anchor="b"/>
          <a:lstStyle>
            <a:lvl1pPr>
              <a:defRPr/>
            </a:lvl1pPr>
          </a:lstStyle>
          <a:p>
            <a:pPr lvl="0"/>
            <a:endParaRPr lang="de-AT" altLang="de-DE" noProof="0" smtClean="0"/>
          </a:p>
        </p:txBody>
      </p:sp>
      <p:sp>
        <p:nvSpPr>
          <p:cNvPr id="6180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2750" y="3276600"/>
            <a:ext cx="827405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rgbClr val="006464"/>
                </a:solidFill>
                <a:latin typeface="MetaMedium-Roman" pitchFamily="34" charset="0"/>
              </a:defRPr>
            </a:lvl1pPr>
          </a:lstStyle>
          <a:p>
            <a:pPr lvl="0"/>
            <a:endParaRPr lang="de-AT" altLang="de-DE" noProof="0" smtClean="0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412750" y="4343400"/>
            <a:ext cx="8274050" cy="1676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bg1"/>
                </a:solidFill>
                <a:latin typeface="MetaMedium-Roman" pitchFamily="34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pic>
        <p:nvPicPr>
          <p:cNvPr id="9" name="Picture 2" descr="\\shares\GFS_FDLB\SOE_Strategie\4. Unterstützungsprozesse\a) Öffentlichkeitsarbeit\Logo SoE\school of education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084549" cy="91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63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5A48-F870-4AE4-8F68-CF873A0B5D4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9280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42050" y="795338"/>
            <a:ext cx="1943100" cy="5451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795338"/>
            <a:ext cx="5676900" cy="5451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1E24-C866-447F-8621-EDF716FD9CA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91976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795338"/>
            <a:ext cx="7772400" cy="1262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438275" y="2133600"/>
            <a:ext cx="6715125" cy="411321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89F95-556F-4595-B8B6-1F12A63DCA6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70225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795338"/>
            <a:ext cx="7772400" cy="1262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2133600"/>
            <a:ext cx="3281363" cy="41132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872038" y="2133600"/>
            <a:ext cx="3281362" cy="19796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872038" y="4265613"/>
            <a:ext cx="3281362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EFC27-87FF-46D3-9A67-88419E978BA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1259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76762-DD04-4046-A16D-ED770C0A1462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87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F7DC7-F5E8-459B-9E24-326BB9EB03A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7576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2133600"/>
            <a:ext cx="328136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72038" y="2133600"/>
            <a:ext cx="3281362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BDEA-03C3-4D98-A46C-5CEDEAE84C5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6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84448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FA49-2AEB-4F79-90E1-5E0E4FD6D72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8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6943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A634D-10B6-4E15-8C6C-583D740D0A02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20601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5C1E-52DE-4E39-99C2-C2B3566C937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520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B86C-F005-4783-9D86-1E20039D0AF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6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09115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C1E16-9404-44E4-83C9-620F69AA23F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6" name="Rectangle 7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6713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6"/>
          <p:cNvSpPr>
            <a:spLocks noChangeArrowheads="1"/>
          </p:cNvSpPr>
          <p:nvPr userDrawn="1"/>
        </p:nvSpPr>
        <p:spPr bwMode="auto">
          <a:xfrm>
            <a:off x="0" y="1557338"/>
            <a:ext cx="9144000" cy="530066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600">
                <a:solidFill>
                  <a:schemeClr val="tx1"/>
                </a:solidFill>
                <a:latin typeface="ORKRegular" pitchFamily="2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ORKRegular" pitchFamily="2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ORKRegular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795338"/>
            <a:ext cx="77724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altLang="de-DE" smtClean="0"/>
          </a:p>
        </p:txBody>
      </p:sp>
      <p:sp>
        <p:nvSpPr>
          <p:cNvPr id="1028" name="Rectangle 6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2133600"/>
            <a:ext cx="67151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Klicken Sie, um die Formate des Vorlagentextes zu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109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8495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25734C-BBD5-4303-BC13-7A406B1F735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1097" name="Rectangle 7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876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  <p:sldLayoutId id="2147484165" r:id="rId12"/>
    <p:sldLayoutId id="214748416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6464"/>
          </a:solidFill>
          <a:latin typeface="MetaBlack-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-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-"/>
        <a:defRPr sz="2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370146"/>
            <a:ext cx="8274050" cy="3455987"/>
          </a:xfrm>
        </p:spPr>
        <p:txBody>
          <a:bodyPr anchor="t" anchorCtr="0"/>
          <a:lstStyle/>
          <a:p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Lehrer/</a:t>
            </a:r>
            <a:r>
              <a:rPr lang="de-DE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innenbildung</a:t>
            </a:r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</a:t>
            </a:r>
            <a:b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Cluster Mitte &amp;</a:t>
            </a:r>
            <a:b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Bedeutung der schul-</a:t>
            </a:r>
            <a:b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praktischen Phasen</a:t>
            </a:r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Ausbildung</a:t>
            </a:r>
            <a:r>
              <a:rPr lang="de-AT" alt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Priv.-Doz.</a:t>
            </a:r>
            <a:r>
              <a:rPr lang="de-AT" altLang="de-DE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MMag.</a:t>
            </a:r>
            <a:r>
              <a:rPr lang="de-AT" altLang="de-DE" sz="2400" baseline="30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DDr.</a:t>
            </a:r>
            <a:r>
              <a:rPr lang="de-AT" altLang="de-DE" sz="24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Ulrike Greiner</a:t>
            </a:r>
            <a:b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Co-Direktorin</a:t>
            </a:r>
            <a:b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05.05.2015</a:t>
            </a:r>
            <a:br>
              <a:rPr lang="de-AT" altLang="de-DE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9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Säulen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187624" y="1759168"/>
            <a:ext cx="2511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Fachwissenschaften und Künste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652120" y="197899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Fachdidaktiken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87624" y="3284984"/>
            <a:ext cx="2128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ildungswissen-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schaftliche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Grundlagen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52120" y="3429000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ädagogisch-praktische Studien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21616" y="5445224"/>
            <a:ext cx="279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ersönlicher / kreativer Erkenntnisraum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76041" y="6315456"/>
            <a:ext cx="848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Schnider</a:t>
            </a:r>
            <a:r>
              <a:rPr lang="de-DE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(2013) </a:t>
            </a:r>
            <a:endParaRPr lang="de-DE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uppieren 38"/>
          <p:cNvGrpSpPr/>
          <p:nvPr/>
        </p:nvGrpSpPr>
        <p:grpSpPr>
          <a:xfrm>
            <a:off x="3523716" y="1844856"/>
            <a:ext cx="1984356" cy="3528360"/>
            <a:chOff x="3523716" y="1628800"/>
            <a:chExt cx="1984356" cy="3528360"/>
          </a:xfrm>
        </p:grpSpPr>
        <p:sp>
          <p:nvSpPr>
            <p:cNvPr id="3" name="Ellipse 2"/>
            <p:cNvSpPr/>
            <p:nvPr/>
          </p:nvSpPr>
          <p:spPr bwMode="auto">
            <a:xfrm>
              <a:off x="4854742" y="1890990"/>
              <a:ext cx="288000" cy="288000"/>
            </a:xfrm>
            <a:prstGeom prst="ellipse">
              <a:avLst/>
            </a:prstGeom>
            <a:solidFill>
              <a:srgbClr val="9933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ORKRegular" pitchFamily="2" charset="0"/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3880171" y="1890990"/>
              <a:ext cx="288000" cy="288000"/>
            </a:xfrm>
            <a:prstGeom prst="ellipse">
              <a:avLst/>
            </a:prstGeom>
            <a:solidFill>
              <a:srgbClr val="9933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ORKRegular" pitchFamily="2" charset="0"/>
              </a:endParaRP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3523716" y="3429032"/>
              <a:ext cx="288000" cy="288000"/>
            </a:xfrm>
            <a:prstGeom prst="ellipse">
              <a:avLst/>
            </a:prstGeom>
            <a:solidFill>
              <a:srgbClr val="9933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ORKRegular" pitchFamily="2" charset="0"/>
              </a:endParaRPr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5220072" y="3429032"/>
              <a:ext cx="288000" cy="288000"/>
            </a:xfrm>
            <a:prstGeom prst="ellipse">
              <a:avLst/>
            </a:prstGeom>
            <a:solidFill>
              <a:srgbClr val="9933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ORKRegular" pitchFamily="2" charset="0"/>
              </a:endParaRPr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4384308" y="4869160"/>
              <a:ext cx="288000" cy="288000"/>
            </a:xfrm>
            <a:prstGeom prst="ellipse">
              <a:avLst/>
            </a:prstGeom>
            <a:solidFill>
              <a:srgbClr val="9933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ORKRegular" pitchFamily="2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>
              <a:off x="4139174" y="2060848"/>
              <a:ext cx="728809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18"/>
            <p:cNvCxnSpPr>
              <a:stCxn id="13" idx="6"/>
              <a:endCxn id="14" idx="2"/>
            </p:cNvCxnSpPr>
            <p:nvPr/>
          </p:nvCxnSpPr>
          <p:spPr bwMode="auto">
            <a:xfrm>
              <a:off x="3811716" y="3573032"/>
              <a:ext cx="1408356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Gerade Verbindung 21"/>
            <p:cNvCxnSpPr>
              <a:stCxn id="3" idx="3"/>
              <a:endCxn id="14" idx="1"/>
            </p:cNvCxnSpPr>
            <p:nvPr/>
          </p:nvCxnSpPr>
          <p:spPr bwMode="auto">
            <a:xfrm>
              <a:off x="4896919" y="2136813"/>
              <a:ext cx="365330" cy="13343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Gerade Verbindung 24"/>
            <p:cNvCxnSpPr>
              <a:stCxn id="12" idx="5"/>
              <a:endCxn id="14" idx="1"/>
            </p:cNvCxnSpPr>
            <p:nvPr/>
          </p:nvCxnSpPr>
          <p:spPr bwMode="auto">
            <a:xfrm>
              <a:off x="4125994" y="2136813"/>
              <a:ext cx="1136255" cy="13343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Gerade Verbindung 28"/>
            <p:cNvCxnSpPr/>
            <p:nvPr/>
          </p:nvCxnSpPr>
          <p:spPr bwMode="auto">
            <a:xfrm flipV="1">
              <a:off x="4063926" y="1933167"/>
              <a:ext cx="914925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H="1" flipV="1">
              <a:off x="4998743" y="2034991"/>
              <a:ext cx="365329" cy="153804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 flipV="1">
              <a:off x="4528308" y="3573033"/>
              <a:ext cx="835764" cy="144012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 flipH="1" flipV="1">
              <a:off x="3667716" y="3573032"/>
              <a:ext cx="860593" cy="144013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 flipV="1">
              <a:off x="3667716" y="2034991"/>
              <a:ext cx="356455" cy="153804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9933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36" name="Ellipse 5135"/>
            <p:cNvSpPr/>
            <p:nvPr/>
          </p:nvSpPr>
          <p:spPr bwMode="auto">
            <a:xfrm>
              <a:off x="3627929" y="1628800"/>
              <a:ext cx="1800231" cy="34564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ORKRegular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900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10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Vergleich der Abschlüsse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25192"/>
              </p:ext>
            </p:extLst>
          </p:nvPr>
        </p:nvGraphicFramePr>
        <p:xfrm>
          <a:off x="251520" y="1700808"/>
          <a:ext cx="8496943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88632"/>
                <a:gridCol w="1664492"/>
                <a:gridCol w="1143819"/>
              </a:tblGrid>
              <a:tr h="3067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Diplomstudium Lehramt</a:t>
                      </a:r>
                      <a:endParaRPr lang="de-DE" sz="18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Mag.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Berufsberechtigung AHS und BMHS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Unterrichtspraktikum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(Eine Klasse pro Fach) bis inkl. Schuljahr 2018/19 möglich, dann Bestimmungen über Induktionsphase.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 Umstieg im Einzelfall prüfen.</a:t>
                      </a:r>
                      <a:endParaRPr lang="de-DE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 Universität Salzburg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B.Ed.univ</a:t>
                      </a: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M.Ed.univ</a:t>
                      </a: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Praxis in AHS und BMHS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Berufsberechtigung AHS und BMHS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Induktionsphase lt. Dienstrechtsnovelle 27.12.2013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 „Cluster Mitte“</a:t>
                      </a:r>
                      <a:endParaRPr lang="de-DE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B.Ed</a:t>
                      </a: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M.Ed</a:t>
                      </a:r>
                      <a:r>
                        <a:rPr lang="de-DE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22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Praxis in allen Schulen der Sekundarstufe (Allgemeinbildung)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Berufsberechtigung Sekundarstufe (Allgemeinbildung)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87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Induktionsphase lt. Dienstrechtsnovelle 27.12.2013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53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11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Bachelor- und Masterstudium Lehramt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12" y="1684906"/>
            <a:ext cx="6328000" cy="504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12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Vergleich der Studienpläne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50" y="1772816"/>
            <a:ext cx="767715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57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13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Pädagogisch-praktische Studien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76041" y="1772816"/>
            <a:ext cx="848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PPS I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Lehrer/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innenrolle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erkunden – Unterricht beobachten: 8 ECTS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72786" y="2905199"/>
            <a:ext cx="848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PPS II: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Fachkundig unterrichten: 16 ECTS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51520" y="4057327"/>
            <a:ext cx="848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PPS III: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Unterricht adaptiv gestalten und Selbstevaluation: 13 ECTS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5209455"/>
            <a:ext cx="8488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Modul PPS IV: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Schulpraktikum im Masterstudium: 30 ECTS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323528" y="5618975"/>
            <a:ext cx="8640840" cy="546329"/>
            <a:chOff x="323528" y="5799747"/>
            <a:chExt cx="8640840" cy="546329"/>
          </a:xfrm>
        </p:grpSpPr>
        <p:sp>
          <p:nvSpPr>
            <p:cNvPr id="3" name="Rechteck 2"/>
            <p:cNvSpPr/>
            <p:nvPr/>
          </p:nvSpPr>
          <p:spPr bwMode="auto">
            <a:xfrm>
              <a:off x="323528" y="5805264"/>
              <a:ext cx="1620000" cy="540000"/>
            </a:xfrm>
            <a:prstGeom prst="rect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Fachdidaktische Begleitung des Praktikums in Fach 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1943528" y="5806076"/>
              <a:ext cx="3240000" cy="540000"/>
            </a:xfrm>
            <a:prstGeom prst="rect">
              <a:avLst/>
            </a:prstGeom>
            <a:pattFill prst="ltDnDiag">
              <a:fgClr>
                <a:srgbClr val="FFCC99"/>
              </a:fgClr>
              <a:bgClr>
                <a:schemeClr val="bg1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Praktikum:</a:t>
              </a:r>
              <a:r>
                <a:rPr kumimoji="0" lang="de-DE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Schulpraxis Master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5184368" y="5806076"/>
              <a:ext cx="2160000" cy="540000"/>
            </a:xfrm>
            <a:prstGeom prst="rect">
              <a:avLst/>
            </a:prstGeom>
            <a:solidFill>
              <a:srgbClr val="FFCC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Bildungswissenschaftliche Begleitung</a:t>
              </a:r>
              <a:endParaRPr lang="de-DE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7344368" y="5799747"/>
              <a:ext cx="1620000" cy="540000"/>
            </a:xfrm>
            <a:prstGeom prst="rect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Fachdidaktische Begleitung des Praktikums in Fach 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341864" y="2168920"/>
            <a:ext cx="4320000" cy="540000"/>
            <a:chOff x="341864" y="2204864"/>
            <a:chExt cx="4320000" cy="540000"/>
          </a:xfrm>
        </p:grpSpPr>
        <p:sp>
          <p:nvSpPr>
            <p:cNvPr id="17" name="Rechteck 16"/>
            <p:cNvSpPr/>
            <p:nvPr/>
          </p:nvSpPr>
          <p:spPr bwMode="auto">
            <a:xfrm>
              <a:off x="341864" y="2204864"/>
              <a:ext cx="1620000" cy="540000"/>
            </a:xfrm>
            <a:prstGeom prst="rect">
              <a:avLst/>
            </a:prstGeom>
            <a:solidFill>
              <a:srgbClr val="FFCC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Bildungswissenschaftliche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Begleitung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1961864" y="2204864"/>
              <a:ext cx="1080000" cy="540000"/>
            </a:xfrm>
            <a:prstGeom prst="rect">
              <a:avLst/>
            </a:prstGeom>
            <a:pattFill prst="ltDnDiag">
              <a:fgClr>
                <a:srgbClr val="FFCC99"/>
              </a:fgClr>
              <a:bgClr>
                <a:schemeClr val="bg1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Praktikum: Unterricht beobachten und</a:t>
              </a:r>
              <a:b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L-Rolle</a:t>
              </a:r>
              <a:r>
                <a:rPr kumimoji="0" lang="de-DE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erkunden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3041864" y="2204864"/>
              <a:ext cx="1620000" cy="540000"/>
            </a:xfrm>
            <a:prstGeom prst="rect">
              <a:avLst/>
            </a:prstGeom>
            <a:solidFill>
              <a:srgbClr val="FFCC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Bildungswissenschaftliche Begleitung</a:t>
              </a: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323528" y="3319155"/>
            <a:ext cx="8640840" cy="541893"/>
            <a:chOff x="323528" y="3284984"/>
            <a:chExt cx="8640840" cy="541893"/>
          </a:xfrm>
        </p:grpSpPr>
        <p:sp>
          <p:nvSpPr>
            <p:cNvPr id="16" name="Rechteck 15"/>
            <p:cNvSpPr/>
            <p:nvPr/>
          </p:nvSpPr>
          <p:spPr bwMode="auto">
            <a:xfrm>
              <a:off x="323528" y="3284984"/>
              <a:ext cx="1620000" cy="540000"/>
            </a:xfrm>
            <a:prstGeom prst="rect">
              <a:avLst/>
            </a:prstGeom>
            <a:solidFill>
              <a:srgbClr val="FFCC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Bildungswissenschaftliche Begleitung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1943528" y="3286877"/>
              <a:ext cx="1620000" cy="540000"/>
            </a:xfrm>
            <a:prstGeom prst="rect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Fachdidaktische</a:t>
              </a:r>
              <a:r>
                <a:rPr kumimoji="0" lang="de-DE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Begleitung des Praktikums in Fach A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3563528" y="3284984"/>
              <a:ext cx="1080000" cy="540000"/>
            </a:xfrm>
            <a:prstGeom prst="rect">
              <a:avLst/>
            </a:prstGeom>
            <a:pattFill prst="ltDnDiag">
              <a:fgClr>
                <a:srgbClr val="FFCC99"/>
              </a:fgClr>
              <a:bgClr>
                <a:schemeClr val="bg1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Praktikum:</a:t>
              </a:r>
              <a:r>
                <a:rPr kumimoji="0" lang="de-DE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Fachkundig unterrichten Fach A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4643528" y="3286877"/>
              <a:ext cx="1080000" cy="540000"/>
            </a:xfrm>
            <a:prstGeom prst="rect">
              <a:avLst/>
            </a:prstGeom>
            <a:pattFill prst="ltDnDiag">
              <a:fgClr>
                <a:srgbClr val="FFCC99"/>
              </a:fgClr>
              <a:bgClr>
                <a:schemeClr val="bg1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Praktikum: Fachkundig unterrichten Fach B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5724368" y="3284984"/>
              <a:ext cx="1620000" cy="540000"/>
            </a:xfrm>
            <a:prstGeom prst="rect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Fachdidaktische Begleitung des Praktikums in Fach 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7344368" y="3286877"/>
              <a:ext cx="1620000" cy="540000"/>
            </a:xfrm>
            <a:prstGeom prst="rect">
              <a:avLst/>
            </a:prstGeom>
            <a:solidFill>
              <a:srgbClr val="FFCC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Bildungswissenschaftliche Begleitung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323528" y="4472487"/>
            <a:ext cx="7020840" cy="540689"/>
            <a:chOff x="323528" y="4508431"/>
            <a:chExt cx="7020840" cy="540689"/>
          </a:xfrm>
        </p:grpSpPr>
        <p:sp>
          <p:nvSpPr>
            <p:cNvPr id="15" name="Rechteck 14"/>
            <p:cNvSpPr/>
            <p:nvPr/>
          </p:nvSpPr>
          <p:spPr bwMode="auto">
            <a:xfrm>
              <a:off x="323528" y="4509120"/>
              <a:ext cx="1620000" cy="540000"/>
            </a:xfrm>
            <a:prstGeom prst="rect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Fachdidaktische Begleitung des Praktikums in Fach 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1943528" y="4509120"/>
              <a:ext cx="1080000" cy="540000"/>
            </a:xfrm>
            <a:prstGeom prst="rect">
              <a:avLst/>
            </a:prstGeom>
            <a:pattFill prst="ltDnDiag">
              <a:fgClr>
                <a:srgbClr val="FFCC99"/>
              </a:fgClr>
              <a:bgClr>
                <a:schemeClr val="bg1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Praktikum:</a:t>
              </a:r>
              <a:r>
                <a:rPr kumimoji="0" lang="de-DE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Adaptive Unterrichts-gestaltung Fach A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hteck 25"/>
            <p:cNvSpPr/>
            <p:nvPr/>
          </p:nvSpPr>
          <p:spPr bwMode="auto">
            <a:xfrm>
              <a:off x="3023528" y="4508431"/>
              <a:ext cx="1620000" cy="540000"/>
            </a:xfrm>
            <a:prstGeom prst="rect">
              <a:avLst/>
            </a:prstGeom>
            <a:solidFill>
              <a:srgbClr val="FFCC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Bildungswissenschaftliche Begleitung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4643528" y="4509120"/>
              <a:ext cx="1080000" cy="540000"/>
            </a:xfrm>
            <a:prstGeom prst="rect">
              <a:avLst/>
            </a:prstGeom>
            <a:pattFill prst="ltDnDiag">
              <a:fgClr>
                <a:srgbClr val="FFCC99"/>
              </a:fgClr>
              <a:bgClr>
                <a:schemeClr val="bg1"/>
              </a:bgClr>
            </a:patt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Praktikum: Adaptive 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Unterrichts-gestaltung </a:t>
              </a:r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 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de-DE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5724368" y="4509120"/>
              <a:ext cx="1620000" cy="540000"/>
            </a:xfrm>
            <a:prstGeom prst="rect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e-DE" sz="800" dirty="0">
                  <a:latin typeface="Arial" panose="020B0604020202020204" pitchFamily="34" charset="0"/>
                  <a:cs typeface="Arial" panose="020B0604020202020204" pitchFamily="34" charset="0"/>
                </a:rPr>
                <a:t>Fachdidaktische Begleitung des Praktikums in Fach </a:t>
              </a:r>
              <a:r>
                <a:rPr lang="de-DE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865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14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Induktion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erufsbegleitende Einführung an der Schule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Begleitung durch ausgebildete/n Mentor/in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Dauer: 1 Jahr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Option: Anrechnung: 30 ECTS Schulpraxis aus Master</a:t>
            </a:r>
          </a:p>
        </p:txBody>
      </p:sp>
    </p:spTree>
    <p:extLst>
      <p:ext uri="{BB962C8B-B14F-4D97-AF65-F5344CB8AC3E}">
        <p14:creationId xmlns:p14="http://schemas.microsoft.com/office/powerpoint/2010/main" val="325308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15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 der Induktion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Schulen </a:t>
            </a:r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 der Universität</a:t>
            </a:r>
          </a:p>
          <a:p>
            <a:pPr>
              <a:spcBef>
                <a:spcPts val="2400"/>
              </a:spcBef>
              <a:defRPr/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Unterrichtsentwicklung am Schnittpunkt zwischen Forschung und Praxis </a:t>
            </a:r>
          </a:p>
          <a:p>
            <a:pPr>
              <a:spcBef>
                <a:spcPts val="2400"/>
              </a:spcBef>
              <a:defRPr/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Induktionslehrveranstaltungen an der Universität</a:t>
            </a:r>
          </a:p>
          <a:p>
            <a:pPr>
              <a:spcBef>
                <a:spcPts val="2400"/>
              </a:spcBef>
              <a:defRPr/>
            </a:pP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Mentor/</a:t>
            </a:r>
            <a:r>
              <a:rPr lang="de-A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innenausbildung</a:t>
            </a:r>
            <a:r>
              <a:rPr lang="de-A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 der Universität </a:t>
            </a:r>
          </a:p>
          <a:p>
            <a:pPr>
              <a:spcBef>
                <a:spcPts val="2400"/>
              </a:spcBef>
              <a:defRPr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0"/>
              </a:spcBef>
              <a:buNone/>
              <a:defRPr/>
            </a:pPr>
            <a:endParaRPr lang="de-DE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9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16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Induktion: 3 Modelle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sz="2800" b="1" dirty="0" smtClean="0">
                <a:solidFill>
                  <a:srgbClr val="16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 1: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Bachelor – Master – Induktion</a:t>
            </a:r>
          </a:p>
          <a:p>
            <a:pPr>
              <a:spcBef>
                <a:spcPts val="2400"/>
              </a:spcBef>
              <a:defRPr/>
            </a:pPr>
            <a:r>
              <a:rPr lang="de-DE" sz="2800" b="1" dirty="0" smtClean="0">
                <a:solidFill>
                  <a:srgbClr val="16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 2: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Bachelor + Induktion parallel mit Master</a:t>
            </a:r>
          </a:p>
          <a:p>
            <a:pPr>
              <a:spcBef>
                <a:spcPts val="2400"/>
              </a:spcBef>
              <a:defRPr/>
            </a:pPr>
            <a:r>
              <a:rPr lang="de-DE" sz="2800" b="1" dirty="0" smtClean="0">
                <a:solidFill>
                  <a:srgbClr val="1664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 3: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Bachelor – Induktion – Master</a:t>
            </a:r>
          </a:p>
          <a:p>
            <a:pPr>
              <a:spcBef>
                <a:spcPts val="2400"/>
              </a:spcBef>
              <a:defRPr/>
            </a:pP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0"/>
              </a:spcBef>
              <a:buNone/>
              <a:defRPr/>
            </a:pPr>
            <a:endParaRPr lang="de-DE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0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17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Partnerschaft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AT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Gelingensbedingung</a:t>
            </a:r>
            <a:r>
              <a:rPr lang="de-AT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Intensive Kooperation mit </a:t>
            </a:r>
          </a:p>
          <a:p>
            <a:pPr lvl="1">
              <a:spcBef>
                <a:spcPts val="2400"/>
              </a:spcBef>
              <a:defRPr/>
            </a:pPr>
            <a:r>
              <a:rPr lang="de-AT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den Schulen</a:t>
            </a:r>
          </a:p>
          <a:p>
            <a:pPr lvl="1">
              <a:spcBef>
                <a:spcPts val="2400"/>
              </a:spcBef>
              <a:defRPr/>
            </a:pPr>
            <a:r>
              <a:rPr lang="de-AT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dem Landesschulrat</a:t>
            </a:r>
          </a:p>
          <a:p>
            <a:pPr lvl="1">
              <a:spcBef>
                <a:spcPts val="2400"/>
              </a:spcBef>
              <a:defRPr/>
            </a:pPr>
            <a:r>
              <a:rPr lang="de-AT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dem BMBF</a:t>
            </a:r>
          </a:p>
          <a:p>
            <a:pPr lvl="1">
              <a:spcBef>
                <a:spcPts val="2400"/>
              </a:spcBef>
              <a:defRPr/>
            </a:pPr>
            <a:r>
              <a:rPr lang="de-AT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den Studierenden</a:t>
            </a:r>
          </a:p>
          <a:p>
            <a:pPr lvl="1">
              <a:spcBef>
                <a:spcPts val="2400"/>
              </a:spcBef>
              <a:defRPr/>
            </a:pPr>
            <a:r>
              <a:rPr lang="de-AT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den ausländischen Universitäten</a:t>
            </a:r>
            <a:endParaRPr lang="de-DE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8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1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Reform der Lehrer/</a:t>
            </a:r>
            <a:r>
              <a:rPr lang="de-DE" altLang="de-D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innenbildung</a:t>
            </a:r>
            <a:endParaRPr lang="de-DE" altLang="de-DE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entrale Bedeutung der Lehrer/</a:t>
            </a:r>
            <a:r>
              <a:rPr lang="de-DE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innenbildung</a:t>
            </a: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für das Bildungssystem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trukturelle und inhaltliche Herausforderungen</a:t>
            </a:r>
            <a:b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 Lehrer/</a:t>
            </a:r>
            <a:r>
              <a:rPr lang="de-DE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innenbildung</a:t>
            </a:r>
            <a:endParaRPr lang="de-DE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nternationale Entwicklungen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Konzept Universität Salzburg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75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2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Cluster Mitte Österreich </a:t>
            </a:r>
            <a:r>
              <a:rPr lang="de-DE" altLang="de-DE" sz="3600" b="1" smtClean="0">
                <a:latin typeface="Arial" panose="020B0604020202020204" pitchFamily="34" charset="0"/>
                <a:cs typeface="Arial" panose="020B0604020202020204" pitchFamily="34" charset="0"/>
              </a:rPr>
              <a:t>- bundesländerübergreifend</a:t>
            </a:r>
            <a:endParaRPr lang="de-DE" altLang="de-DE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 Clusterregionen in Österreich geplant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PLUS als 1 der 4 großen </a:t>
            </a:r>
            <a:r>
              <a:rPr lang="de-DE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lehrer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/innenbildenden Universitäten in Österreich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PLUS in Kooperation mit 8 Institutionen: 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Universität Salzburg, PH Salzburg, Universität Mozarteum, Anton-Bruckner-Universität Linz,</a:t>
            </a:r>
            <a:b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PH OÖ, KTU Linz, PH der Diözese Linz, Kunst-Universität 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Linz, Kirchliche PH </a:t>
            </a:r>
            <a:r>
              <a:rPr lang="de-DE" altLang="de-DE" sz="2800" smtClean="0">
                <a:latin typeface="Arial" panose="020B0604020202020204" pitchFamily="34" charset="0"/>
                <a:cs typeface="Arial" panose="020B0604020202020204" pitchFamily="34" charset="0"/>
              </a:rPr>
              <a:t>Edith Stein</a:t>
            </a:r>
            <a:endParaRPr lang="de-DE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3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3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Äußere Meilensteine der Reform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Primarstufe: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BA-Studium verlängert (240 ECTS), verpflichtendes MA-Studium (90 ECTS) Induktionsphase (1. Dienstjahr)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Sekundarstufe: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BA-Studium verlängert (240 ECTS), verpflichtendes MA-Studium (120 ECTS) mit Praktikum; Induktionsphase (1. Dienstjahr)</a:t>
            </a:r>
          </a:p>
        </p:txBody>
      </p:sp>
    </p:spTree>
    <p:extLst>
      <p:ext uri="{BB962C8B-B14F-4D97-AF65-F5344CB8AC3E}">
        <p14:creationId xmlns:p14="http://schemas.microsoft.com/office/powerpoint/2010/main" val="119445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4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Äußere Meilensteine der Reform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EINE AUSBILDUNG für die GESAMTE SEKUNDARSTUFE 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ALLGEMEINBILDUNG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Kompetenzorientierung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erpflichtendes Aufnahmeverfahren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Kooperation mit </a:t>
            </a:r>
            <a:r>
              <a:rPr lang="de-DE" altLang="de-DE" sz="2800" smtClean="0">
                <a:latin typeface="Arial" panose="020B0604020202020204" pitchFamily="34" charset="0"/>
                <a:cs typeface="Arial" panose="020B0604020202020204" pitchFamily="34" charset="0"/>
              </a:rPr>
              <a:t>Pädagogischen Hochschulen 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776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5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Innere Qualitätsschritte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Konzept für die gesamte Sekundarstufe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Bildungsauftrag der Schule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Kompetenzorientierung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Professionsorientierung / -kontinuum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urchgängige </a:t>
            </a:r>
            <a:r>
              <a:rPr lang="de-DE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Forschungsbasierung</a:t>
            </a:r>
            <a:endParaRPr lang="de-DE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7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6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Innere Qualitätsschritte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032448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Überblick UND Tiefe des fachlichen Verstehens</a:t>
            </a:r>
            <a:b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(der fachwissenschaftlichen und fachdidaktischen Ausbildung)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Wahlfachpaket mit zentralen Themen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achhaltig und langfristig angelegte, inhaltliche Kooperationen zwischen Institutionen: Einbringung verschiedener Stärken</a:t>
            </a:r>
          </a:p>
          <a:p>
            <a:pPr>
              <a:spcBef>
                <a:spcPts val="2400"/>
              </a:spcBef>
              <a:defRPr/>
            </a:pPr>
            <a:r>
              <a:rPr lang="de-DE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egleitende Evaluation: Lehrer/innen-</a:t>
            </a:r>
            <a:r>
              <a:rPr lang="de-DE" alt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bildungsstandards</a:t>
            </a:r>
            <a:endParaRPr lang="de-DE" alt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39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7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Vernetzungen und </a:t>
            </a:r>
            <a:r>
              <a:rPr lang="de-DE" altLang="de-D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Mehrebenenmodell</a:t>
            </a:r>
            <a:endParaRPr lang="de-DE" altLang="de-DE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nhaltsplatzhalter 2"/>
          <p:cNvSpPr>
            <a:spLocks noGrp="1"/>
          </p:cNvSpPr>
          <p:nvPr>
            <p:ph idx="1"/>
          </p:nvPr>
        </p:nvSpPr>
        <p:spPr>
          <a:xfrm>
            <a:off x="539552" y="1772816"/>
            <a:ext cx="8352928" cy="4032448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  <a:defRPr/>
            </a:pPr>
            <a:r>
              <a:rPr lang="de-DE" alt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Strukturelle und personelle Vernetzungen:</a:t>
            </a:r>
          </a:p>
          <a:p>
            <a:pPr lvl="1">
              <a:spcBef>
                <a:spcPts val="2400"/>
              </a:spcBef>
              <a:buFont typeface="Symbol" panose="05050102010706020507" pitchFamily="18" charset="2"/>
              <a:buChar char="-"/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 / Studium</a:t>
            </a:r>
          </a:p>
          <a:p>
            <a:pPr lvl="1">
              <a:spcBef>
                <a:spcPts val="2400"/>
              </a:spcBef>
              <a:buFont typeface="Symbol" panose="05050102010706020507" pitchFamily="18" charset="2"/>
              <a:buChar char="-"/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Kooperationsschulen</a:t>
            </a:r>
          </a:p>
          <a:p>
            <a:pPr lvl="1">
              <a:spcBef>
                <a:spcPts val="2400"/>
              </a:spcBef>
              <a:buFont typeface="Symbol" panose="05050102010706020507" pitchFamily="18" charset="2"/>
              <a:buChar char="-"/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Fort- und Weiterbildung</a:t>
            </a:r>
          </a:p>
          <a:p>
            <a:pPr lvl="1">
              <a:spcBef>
                <a:spcPts val="2400"/>
              </a:spcBef>
              <a:buFont typeface="Symbol" panose="05050102010706020507" pitchFamily="18" charset="2"/>
              <a:buChar char="-"/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Forschung und Internationalisierung</a:t>
            </a:r>
          </a:p>
          <a:p>
            <a:pPr lvl="1">
              <a:spcBef>
                <a:spcPts val="2400"/>
              </a:spcBef>
              <a:buFont typeface="Symbol" panose="05050102010706020507" pitchFamily="18" charset="2"/>
              <a:buChar char="-"/>
              <a:defRPr/>
            </a:pP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Akademische Nachwuchsqualifizierung</a:t>
            </a:r>
            <a:b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(z.B. Promotionskolleg)</a:t>
            </a:r>
          </a:p>
        </p:txBody>
      </p:sp>
    </p:spTree>
    <p:extLst>
      <p:ext uri="{BB962C8B-B14F-4D97-AF65-F5344CB8AC3E}">
        <p14:creationId xmlns:p14="http://schemas.microsoft.com/office/powerpoint/2010/main" val="292261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MetaNormal-Roman" pitchFamily="34" charset="0"/>
              </a:defRPr>
            </a:lvl1pPr>
            <a:lvl2pPr>
              <a:defRPr sz="2600">
                <a:solidFill>
                  <a:schemeClr val="tx1"/>
                </a:solidFill>
                <a:latin typeface="MetaNormal-Roman" pitchFamily="34" charset="0"/>
              </a:defRPr>
            </a:lvl2pPr>
            <a:lvl3pPr>
              <a:defRPr sz="2600">
                <a:solidFill>
                  <a:schemeClr val="tx1"/>
                </a:solidFill>
                <a:latin typeface="MetaNormal-Roman" pitchFamily="34" charset="0"/>
              </a:defRPr>
            </a:lvl3pPr>
            <a:lvl4pPr>
              <a:defRPr sz="2600">
                <a:solidFill>
                  <a:schemeClr val="tx1"/>
                </a:solidFill>
                <a:latin typeface="MetaNormal-Roman" pitchFamily="34" charset="0"/>
              </a:defRPr>
            </a:lvl4pPr>
            <a:lvl5pPr>
              <a:defRPr sz="2600">
                <a:solidFill>
                  <a:schemeClr val="tx1"/>
                </a:solidFill>
                <a:latin typeface="MetaNormal-Roman" pitchFamily="34" charset="0"/>
              </a:defRPr>
            </a:lvl5pPr>
            <a:lvl6pPr>
              <a:defRPr sz="2600">
                <a:solidFill>
                  <a:schemeClr val="tx1"/>
                </a:solidFill>
                <a:latin typeface="MetaNormal-Roman" pitchFamily="34" charset="0"/>
              </a:defRPr>
            </a:lvl6pPr>
            <a:lvl7pPr>
              <a:defRPr sz="2600">
                <a:solidFill>
                  <a:schemeClr val="tx1"/>
                </a:solidFill>
                <a:latin typeface="MetaNormal-Roman" pitchFamily="34" charset="0"/>
              </a:defRPr>
            </a:lvl7pPr>
            <a:lvl8pPr>
              <a:defRPr sz="2600">
                <a:solidFill>
                  <a:schemeClr val="tx1"/>
                </a:solidFill>
                <a:latin typeface="MetaNormal-Roman" pitchFamily="34" charset="0"/>
              </a:defRPr>
            </a:lvl8pPr>
            <a:lvl9pPr>
              <a:defRPr sz="2600">
                <a:solidFill>
                  <a:schemeClr val="tx1"/>
                </a:solidFill>
                <a:latin typeface="MetaNormal-Roman" pitchFamily="34" charset="0"/>
              </a:defRPr>
            </a:lvl9pPr>
          </a:lstStyle>
          <a:p>
            <a:fld id="{4FE80673-8529-49CD-B50B-312E772AE781}" type="slidenum">
              <a:rPr lang="de-AT" altLang="de-DE" sz="1400" smtClean="0">
                <a:latin typeface="ORKRegular" pitchFamily="2" charset="0"/>
              </a:rPr>
              <a:pPr/>
              <a:t>8</a:t>
            </a:fld>
            <a:endParaRPr lang="de-AT" altLang="de-DE" sz="1400" dirty="0" smtClean="0">
              <a:latin typeface="ORKRegular" pitchFamily="2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51520" y="187325"/>
            <a:ext cx="8640960" cy="1262063"/>
          </a:xfrm>
        </p:spPr>
        <p:txBody>
          <a:bodyPr anchor="ctr" anchorCtr="0"/>
          <a:lstStyle/>
          <a:p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Kreislaufmodell Lehrer/</a:t>
            </a:r>
            <a:r>
              <a:rPr lang="de-DE" altLang="de-DE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innenbildung</a:t>
            </a:r>
            <a:r>
              <a:rPr lang="de-DE" alt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Voraussetzungserklärungen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07339" y="1628800"/>
            <a:ext cx="1961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„Task Analysis“ der Profession und Systemanalyse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053850" y="3773984"/>
            <a:ext cx="1855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zentrale Rolle von Forschung und Entwicklung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707339" y="6302603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Theorie-Praxis-Konzept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979712" y="622860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Kompetenz-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entwicklungsmodell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5496" y="3645024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nnerer Zusammen-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hang von FW, FD,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BIWI &amp; schul-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praktische Studien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700064" y="1700808"/>
            <a:ext cx="2079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Bildungsauftrag des Faches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2051720" y="4204538"/>
            <a:ext cx="478457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V="1">
            <a:off x="3491880" y="2165956"/>
            <a:ext cx="2160240" cy="40626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H="1" flipV="1">
            <a:off x="3347864" y="2132857"/>
            <a:ext cx="2448274" cy="40957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Ellipse 30"/>
          <p:cNvSpPr/>
          <p:nvPr/>
        </p:nvSpPr>
        <p:spPr bwMode="auto">
          <a:xfrm>
            <a:off x="4320032" y="3933056"/>
            <a:ext cx="540000" cy="5400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ORKRegular" pitchFamily="2" charset="0"/>
            </a:endParaRPr>
          </a:p>
        </p:txBody>
      </p:sp>
      <p:graphicFrame>
        <p:nvGraphicFramePr>
          <p:cNvPr id="4" name="Diagram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358867"/>
              </p:ext>
            </p:extLst>
          </p:nvPr>
        </p:nvGraphicFramePr>
        <p:xfrm>
          <a:off x="1587600" y="1688400"/>
          <a:ext cx="5968112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16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erk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777777"/>
      </a:accent1>
      <a:accent2>
        <a:srgbClr val="FF3300"/>
      </a:accent2>
      <a:accent3>
        <a:srgbClr val="FFFFFF"/>
      </a:accent3>
      <a:accent4>
        <a:srgbClr val="000000"/>
      </a:accent4>
      <a:accent5>
        <a:srgbClr val="BDBDBD"/>
      </a:accent5>
      <a:accent6>
        <a:srgbClr val="E72D00"/>
      </a:accent6>
      <a:hlink>
        <a:srgbClr val="0000CC"/>
      </a:hlink>
      <a:folHlink>
        <a:srgbClr val="B2B2B2"/>
      </a:folHlink>
    </a:clrScheme>
    <a:fontScheme name="oerk">
      <a:majorFont>
        <a:latin typeface="MetaBlack-Roman"/>
        <a:ea typeface=""/>
        <a:cs typeface=""/>
      </a:majorFont>
      <a:minorFont>
        <a:latin typeface="MetaNormal-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RKRegular" pitchFamily="2" charset="0"/>
          </a:defRPr>
        </a:defPPr>
      </a:lstStyle>
    </a:lnDef>
  </a:objectDefaults>
  <a:extraClrSchemeLst>
    <a:extraClrScheme>
      <a:clrScheme name="oe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r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r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r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oerk</Template>
  <TotalTime>0</TotalTime>
  <Words>663</Words>
  <Application>Microsoft Macintosh PowerPoint</Application>
  <PresentationFormat>Bildschirmpräsentation (4:3)</PresentationFormat>
  <Paragraphs>177</Paragraphs>
  <Slides>18</Slides>
  <Notes>18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oerk</vt:lpstr>
      <vt:lpstr>Lehrer/innenbildung NEU im Cluster Mitte &amp; die Bedeutung der schul- praktischen Phasen in der Ausbildung  Priv.-Doz.in MMag.a DDr.in Ulrike Greiner Co-Direktorin  05.05.2015 </vt:lpstr>
      <vt:lpstr>Reform der Lehrer/innenbildung</vt:lpstr>
      <vt:lpstr>Cluster Mitte Österreich - bundesländerübergreifend</vt:lpstr>
      <vt:lpstr>Äußere Meilensteine der Reform</vt:lpstr>
      <vt:lpstr>Äußere Meilensteine der Reform</vt:lpstr>
      <vt:lpstr>Innere Qualitätsschritte</vt:lpstr>
      <vt:lpstr>Innere Qualitätsschritte</vt:lpstr>
      <vt:lpstr>Vernetzungen und Mehrebenenmodell</vt:lpstr>
      <vt:lpstr>Kreislaufmodell Lehrer/innenbildung: Voraussetzungserklärungen</vt:lpstr>
      <vt:lpstr>5 Säulen</vt:lpstr>
      <vt:lpstr>Vergleich der Abschlüsse</vt:lpstr>
      <vt:lpstr>Bachelor- und Masterstudium Lehramt</vt:lpstr>
      <vt:lpstr>Vergleich der Studienpläne</vt:lpstr>
      <vt:lpstr>Pädagogisch-praktische Studien</vt:lpstr>
      <vt:lpstr>Induktion</vt:lpstr>
      <vt:lpstr>Gestaltung der Induktion</vt:lpstr>
      <vt:lpstr>Induktion: 3 Modelle</vt:lpstr>
      <vt:lpstr>Partnerschaft</vt:lpstr>
    </vt:vector>
  </TitlesOfParts>
  <Company>Univ. Sbg.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.</dc:creator>
  <cp:lastModifiedBy>m</cp:lastModifiedBy>
  <cp:revision>315</cp:revision>
  <cp:lastPrinted>2014-03-02T19:08:31Z</cp:lastPrinted>
  <dcterms:created xsi:type="dcterms:W3CDTF">2004-06-28T13:58:20Z</dcterms:created>
  <dcterms:modified xsi:type="dcterms:W3CDTF">2015-05-11T19:21:23Z</dcterms:modified>
</cp:coreProperties>
</file>